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2CA48-C37E-404B-9B40-13BA0D1898E7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ACB2-B0CA-4484-BAC1-E580AEF60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542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2CA48-C37E-404B-9B40-13BA0D1898E7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ACB2-B0CA-4484-BAC1-E580AEF60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83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2CA48-C37E-404B-9B40-13BA0D1898E7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ACB2-B0CA-4484-BAC1-E580AEF60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41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2CA48-C37E-404B-9B40-13BA0D1898E7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ACB2-B0CA-4484-BAC1-E580AEF60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072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2CA48-C37E-404B-9B40-13BA0D1898E7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ACB2-B0CA-4484-BAC1-E580AEF60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00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2CA48-C37E-404B-9B40-13BA0D1898E7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ACB2-B0CA-4484-BAC1-E580AEF60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406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2CA48-C37E-404B-9B40-13BA0D1898E7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ACB2-B0CA-4484-BAC1-E580AEF60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13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2CA48-C37E-404B-9B40-13BA0D1898E7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ACB2-B0CA-4484-BAC1-E580AEF60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74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2CA48-C37E-404B-9B40-13BA0D1898E7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ACB2-B0CA-4484-BAC1-E580AEF60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01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2CA48-C37E-404B-9B40-13BA0D1898E7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ACB2-B0CA-4484-BAC1-E580AEF60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56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2CA48-C37E-404B-9B40-13BA0D1898E7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ACB2-B0CA-4484-BAC1-E580AEF60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6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2CA48-C37E-404B-9B40-13BA0D1898E7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AACB2-B0CA-4484-BAC1-E580AEF60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364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人工智能</a:t>
            </a:r>
            <a:r>
              <a:rPr lang="zh-CN" altLang="en-US" dirty="0" smtClean="0"/>
              <a:t>发展史及现状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46822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217128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17384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433393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260749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127006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6140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321266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61519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67833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88422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10494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720850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165575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74146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56028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02750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2993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579970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84902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7798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29839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54744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15186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60883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</Words>
  <Application>Microsoft Office PowerPoint</Application>
  <PresentationFormat>宽屏</PresentationFormat>
  <Paragraphs>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等线 Light</vt:lpstr>
      <vt:lpstr>Arial</vt:lpstr>
      <vt:lpstr>Office 主题​​</vt:lpstr>
      <vt:lpstr>1.3 人工智能发展史及现状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1.3 人工智能发展史</dc:title>
  <dc:creator>PC</dc:creator>
  <cp:lastModifiedBy>PC</cp:lastModifiedBy>
  <cp:revision>3</cp:revision>
  <dcterms:created xsi:type="dcterms:W3CDTF">2019-09-11T02:06:48Z</dcterms:created>
  <dcterms:modified xsi:type="dcterms:W3CDTF">2019-09-11T02:53:55Z</dcterms:modified>
</cp:coreProperties>
</file>